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8" d="100"/>
          <a:sy n="88" d="100"/>
        </p:scale>
        <p:origin x="-778" y="-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206D7-7E1F-493B-A62B-A5CF6671BA4F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68257-93C2-48F5-B7CA-B702ED8A013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orc_images.png"/>
          <p:cNvPicPr>
            <a:picLocks noChangeAspect="1"/>
          </p:cNvPicPr>
          <p:nvPr/>
        </p:nvPicPr>
        <p:blipFill>
          <a:blip r:embed="rId2" cstate="print">
            <a:lum bright="-4000" contrast="18000"/>
          </a:blip>
          <a:stretch>
            <a:fillRect/>
          </a:stretch>
        </p:blipFill>
        <p:spPr>
          <a:xfrm>
            <a:off x="427539" y="260648"/>
            <a:ext cx="8400933" cy="626469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916832"/>
            <a:ext cx="8229600" cy="3096344"/>
          </a:xfrm>
        </p:spPr>
        <p:txBody>
          <a:bodyPr>
            <a:normAutofit/>
          </a:bodyPr>
          <a:lstStyle/>
          <a:p>
            <a:r>
              <a:rPr lang="en-US" sz="7200" b="1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RESUME CREATOR</a:t>
            </a:r>
            <a:endParaRPr lang="en-US" sz="7200" b="1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 descr="orck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7544" y="260648"/>
            <a:ext cx="2095500" cy="1394460"/>
          </a:xfrm>
          <a:prstGeom prst="rect">
            <a:avLst/>
          </a:prstGeom>
        </p:spPr>
      </p:pic>
      <p:pic>
        <p:nvPicPr>
          <p:cNvPr id="8" name="Picture 7" descr="pexels-lukas-590016 (1)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588224" y="260648"/>
            <a:ext cx="2233682" cy="1479305"/>
          </a:xfrm>
          <a:prstGeom prst="rect">
            <a:avLst/>
          </a:prstGeom>
        </p:spPr>
      </p:pic>
      <p:pic>
        <p:nvPicPr>
          <p:cNvPr id="9" name="Picture 8" descr="logo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67544" y="5085184"/>
            <a:ext cx="2095500" cy="1402080"/>
          </a:xfrm>
          <a:prstGeom prst="rect">
            <a:avLst/>
          </a:prstGeom>
        </p:spPr>
      </p:pic>
      <p:pic>
        <p:nvPicPr>
          <p:cNvPr id="10" name="Picture 9" descr="716192-200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940152" y="5013175"/>
            <a:ext cx="3115747" cy="160357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rc_imag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7544" y="260648"/>
            <a:ext cx="8248916" cy="619268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 FEATURES</a:t>
            </a:r>
            <a:endParaRPr lang="en-US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800" b="1" dirty="0">
                <a:solidFill>
                  <a:srgbClr val="002060"/>
                </a:solidFill>
              </a:rPr>
              <a:t>Robust and as well </a:t>
            </a:r>
            <a:r>
              <a:rPr lang="en-US" sz="2800" b="1" dirty="0" smtClean="0">
                <a:solidFill>
                  <a:srgbClr val="002060"/>
                </a:solidFill>
              </a:rPr>
              <a:t>as </a:t>
            </a:r>
            <a:r>
              <a:rPr lang="en-US" sz="2800" b="1" dirty="0">
                <a:solidFill>
                  <a:srgbClr val="002060"/>
                </a:solidFill>
              </a:rPr>
              <a:t>Mobile compatible Website</a:t>
            </a:r>
            <a:r>
              <a:rPr lang="en-US" sz="2800" b="1" dirty="0" smtClean="0">
                <a:solidFill>
                  <a:srgbClr val="002060"/>
                </a:solidFill>
              </a:rPr>
              <a:t>.</a:t>
            </a:r>
          </a:p>
          <a:p>
            <a:pPr>
              <a:buFont typeface="Wingdings" pitchFamily="2" charset="2"/>
              <a:buChar char="§"/>
            </a:pPr>
            <a:endParaRPr lang="en-US" sz="2800" b="1" dirty="0">
              <a:solidFill>
                <a:srgbClr val="002060"/>
              </a:solidFill>
            </a:endParaRPr>
          </a:p>
          <a:p>
            <a:pPr>
              <a:buFont typeface="Wingdings" pitchFamily="2" charset="2"/>
              <a:buChar char="§"/>
            </a:pPr>
            <a:r>
              <a:rPr lang="en-US" sz="2800" b="1" dirty="0"/>
              <a:t>Clean and simple designing with easy </a:t>
            </a:r>
            <a:r>
              <a:rPr lang="en-US" sz="2800" b="1" dirty="0" smtClean="0"/>
              <a:t>navigation</a:t>
            </a:r>
          </a:p>
          <a:p>
            <a:pPr>
              <a:buFont typeface="Wingdings" pitchFamily="2" charset="2"/>
              <a:buChar char="§"/>
            </a:pPr>
            <a:endParaRPr lang="en-US" sz="2800" b="1" dirty="0">
              <a:solidFill>
                <a:srgbClr val="002060"/>
              </a:solidFill>
            </a:endParaRPr>
          </a:p>
          <a:p>
            <a:pPr>
              <a:buFont typeface="Wingdings" pitchFamily="2" charset="2"/>
              <a:buChar char="§"/>
            </a:pPr>
            <a:r>
              <a:rPr lang="en-US" sz="2800" b="1" dirty="0"/>
              <a:t>High Quality Imagery with secure and reliable communication </a:t>
            </a:r>
            <a:r>
              <a:rPr lang="en-US" sz="2800" b="1" dirty="0" smtClean="0"/>
              <a:t>channel</a:t>
            </a:r>
          </a:p>
          <a:p>
            <a:pPr>
              <a:buFont typeface="Wingdings" pitchFamily="2" charset="2"/>
              <a:buChar char="§"/>
            </a:pPr>
            <a:endParaRPr lang="en-US" sz="2800" b="1" dirty="0"/>
          </a:p>
          <a:p>
            <a:pPr>
              <a:buFont typeface="Wingdings" pitchFamily="2" charset="2"/>
              <a:buChar char="§"/>
            </a:pPr>
            <a:r>
              <a:rPr lang="en-US" sz="2800" b="1" dirty="0" smtClean="0"/>
              <a:t>Digital accessibility with easy interface</a:t>
            </a:r>
          </a:p>
          <a:p>
            <a:pPr>
              <a:buFont typeface="Wingdings" pitchFamily="2" charset="2"/>
              <a:buChar char="§"/>
            </a:pPr>
            <a:endParaRPr lang="en-US" sz="2800" b="1" dirty="0">
              <a:solidFill>
                <a:srgbClr val="002060"/>
              </a:solidFill>
            </a:endParaRPr>
          </a:p>
          <a:p>
            <a:pPr>
              <a:buFont typeface="Wingdings" pitchFamily="2" charset="2"/>
              <a:buChar char="§"/>
            </a:pPr>
            <a:endParaRPr lang="en-US" sz="28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rc_imag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3528" y="404664"/>
            <a:ext cx="8400933" cy="604867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980728"/>
            <a:ext cx="8229600" cy="4032448"/>
          </a:xfrm>
        </p:spPr>
        <p:txBody>
          <a:bodyPr>
            <a:normAutofit/>
          </a:bodyPr>
          <a:lstStyle/>
          <a:p>
            <a:r>
              <a:rPr lang="en-US" sz="7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 YOU</a:t>
            </a:r>
            <a:endParaRPr lang="en-US" sz="72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exels-lukas-59001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9552" y="1556792"/>
            <a:ext cx="8136904" cy="4896544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MEMBERS</a:t>
            </a:r>
            <a:endParaRPr 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Aman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Gulwani</a:t>
            </a:r>
            <a:r>
              <a:rPr lang="en-US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(181500069)</a:t>
            </a:r>
          </a:p>
          <a:p>
            <a:pPr>
              <a:buNone/>
            </a:pPr>
            <a:endParaRPr 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Vishal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Verma</a:t>
            </a:r>
            <a:r>
              <a:rPr lang="en-US" b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(</a:t>
            </a:r>
            <a:r>
              <a:rPr lang="en-US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181500811)</a:t>
            </a:r>
            <a:endParaRPr lang="en-US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1" u="sng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b="0" dirty="0" smtClean="0"/>
          </a:p>
          <a:p>
            <a:pPr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83768" y="1844824"/>
            <a:ext cx="4464496" cy="93610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RESUME CREATOR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971600" y="3717032"/>
            <a:ext cx="2592288" cy="1008112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BUILD RESUME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796136" y="3861048"/>
            <a:ext cx="2592288" cy="86409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EASY &amp;FREE TO USE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" name="Plaque 7"/>
          <p:cNvSpPr/>
          <p:nvPr/>
        </p:nvSpPr>
        <p:spPr>
          <a:xfrm>
            <a:off x="3419872" y="5229200"/>
            <a:ext cx="2304256" cy="1224136"/>
          </a:xfrm>
          <a:prstGeom prst="plaqu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AVAILABLE ON ALL DIGITAL DEVICES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Down Arrow 8"/>
          <p:cNvSpPr/>
          <p:nvPr/>
        </p:nvSpPr>
        <p:spPr>
          <a:xfrm>
            <a:off x="4499992" y="2780928"/>
            <a:ext cx="360040" cy="2376264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5364088" y="2780928"/>
            <a:ext cx="1440160" cy="10081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2627784" y="2780928"/>
            <a:ext cx="936104" cy="93610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txBody>
          <a:bodyPr>
            <a:normAutofit fontScale="90000"/>
          </a:bodyPr>
          <a:lstStyle/>
          <a:p>
            <a:r>
              <a:rPr lang="en-US" b="1" u="sng" dirty="0">
                <a:solidFill>
                  <a:srgbClr val="002060"/>
                </a:solidFill>
              </a:rPr>
              <a:t>SOFTWARE STRUCTURE AND </a:t>
            </a:r>
            <a:r>
              <a:rPr lang="en-US" b="1" u="sng" dirty="0" smtClean="0">
                <a:solidFill>
                  <a:srgbClr val="002060"/>
                </a:solidFill>
              </a:rPr>
              <a:t>DESIGN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184576"/>
          </a:xfrm>
        </p:spPr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131840" y="1628800"/>
            <a:ext cx="2736304" cy="720080"/>
          </a:xfrm>
          <a:prstGeom prst="ellipse">
            <a:avLst/>
          </a:prstGeom>
        </p:spPr>
        <p:style>
          <a:lnRef idx="1">
            <a:schemeClr val="accent5"/>
          </a:lnRef>
          <a:fillRef idx="1001">
            <a:schemeClr val="lt2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VISIT WEBSITE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31840" y="2852936"/>
            <a:ext cx="2736304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CREATE ACCOUNT/SIGN-UP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131840" y="3861048"/>
            <a:ext cx="27363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SIGN-IN 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31840" y="4797152"/>
            <a:ext cx="2808312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USE FUNCTIONALITY OF WEBSITE FOR STYLING INTERACTIVE RESUME/CV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3995936" y="6093296"/>
            <a:ext cx="108012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2060"/>
                </a:solidFill>
              </a:rPr>
              <a:t>END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4355976" y="2348880"/>
            <a:ext cx="216024" cy="5040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>
            <a:off x="4355976" y="3429000"/>
            <a:ext cx="216024" cy="4320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>
            <a:off x="4355976" y="4365104"/>
            <a:ext cx="216024" cy="4320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/>
          <p:cNvSpPr/>
          <p:nvPr/>
        </p:nvSpPr>
        <p:spPr>
          <a:xfrm>
            <a:off x="4355976" y="5589240"/>
            <a:ext cx="216024" cy="5040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2400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LANDING PAGE</a:t>
            </a:r>
            <a:endParaRPr lang="en-US" sz="2400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ontent Placeholder 6" descr="orc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635896" y="332657"/>
            <a:ext cx="5256584" cy="3168351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 smtClean="0"/>
          </a:p>
          <a:p>
            <a:endParaRPr lang="en-US" sz="2000" dirty="0">
              <a:solidFill>
                <a:srgbClr val="002060"/>
              </a:solidFill>
            </a:endParaRPr>
          </a:p>
          <a:p>
            <a:r>
              <a:rPr lang="en-US" sz="2000" dirty="0">
                <a:solidFill>
                  <a:srgbClr val="002060"/>
                </a:solidFill>
              </a:rPr>
              <a:t>The Homepage Of The Website. Anyone Who Comes To The Website For Fetching Details Or Login/Signup Will Be Welcome By The Homepage</a:t>
            </a:r>
            <a:r>
              <a:rPr lang="en-US" dirty="0"/>
              <a:t>.</a:t>
            </a:r>
          </a:p>
        </p:txBody>
      </p:sp>
      <p:pic>
        <p:nvPicPr>
          <p:cNvPr id="8" name="Picture 7" descr="orc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35896" y="3717032"/>
            <a:ext cx="5256584" cy="28083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SIGN-UP PAGE</a:t>
            </a:r>
            <a:endParaRPr lang="en-US" b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Content Placeholder 6" descr="orc3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484784"/>
            <a:ext cx="8229600" cy="51125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SIGN-IN PAGE</a:t>
            </a:r>
            <a:endParaRPr lang="en-US" b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Content Placeholder 3" descr="orc4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7544" y="1484784"/>
            <a:ext cx="8208911" cy="48965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orc_images.png"/>
          <p:cNvPicPr>
            <a:picLocks noChangeAspect="1"/>
          </p:cNvPicPr>
          <p:nvPr/>
        </p:nvPicPr>
        <p:blipFill>
          <a:blip r:embed="rId2" cstate="print">
            <a:lum bright="4000" contrast="10000"/>
          </a:blip>
          <a:stretch>
            <a:fillRect/>
          </a:stretch>
        </p:blipFill>
        <p:spPr>
          <a:xfrm>
            <a:off x="315527" y="476672"/>
            <a:ext cx="8512946" cy="597666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457200" y="692696"/>
            <a:ext cx="4038600" cy="5433467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HARDWARE REQUIREMENT</a:t>
            </a:r>
          </a:p>
          <a:p>
            <a:pPr>
              <a:buNone/>
            </a:pPr>
            <a:endParaRPr lang="en-US" sz="2400" b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>
                <a:solidFill>
                  <a:srgbClr val="002060"/>
                </a:solidFill>
              </a:rPr>
              <a:t>Computer with RAM greater than 2 </a:t>
            </a:r>
            <a:r>
              <a:rPr lang="en-US" sz="2400" dirty="0" smtClean="0">
                <a:solidFill>
                  <a:srgbClr val="002060"/>
                </a:solidFill>
              </a:rPr>
              <a:t>GB</a:t>
            </a:r>
          </a:p>
          <a:p>
            <a:endParaRPr lang="en-US" sz="24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>
                <a:solidFill>
                  <a:srgbClr val="002060"/>
                </a:solidFill>
              </a:rPr>
              <a:t>Computer with i3 or above versions of Intel processors</a:t>
            </a:r>
            <a:r>
              <a:rPr lang="en-US" sz="2400" dirty="0" smtClean="0"/>
              <a:t>.</a:t>
            </a:r>
          </a:p>
          <a:p>
            <a:endParaRPr lang="en-US" sz="24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>
                <a:solidFill>
                  <a:srgbClr val="002060"/>
                </a:solidFill>
              </a:rPr>
              <a:t>Active internet connection provider Wi-Fi module</a:t>
            </a:r>
            <a:endParaRPr lang="en-US" sz="24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648200" y="620688"/>
            <a:ext cx="4038600" cy="550547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REQUIREMENT</a:t>
            </a:r>
          </a:p>
          <a:p>
            <a:pPr>
              <a:buNone/>
            </a:pPr>
            <a:endParaRPr lang="en-US" sz="2400" b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>
                <a:solidFill>
                  <a:srgbClr val="002060"/>
                </a:solidFill>
              </a:rPr>
              <a:t>Visual Studio Code &amp; </a:t>
            </a:r>
            <a:r>
              <a:rPr lang="en-US" sz="2400" dirty="0" smtClean="0">
                <a:solidFill>
                  <a:srgbClr val="002060"/>
                </a:solidFill>
              </a:rPr>
              <a:t>Brackets</a:t>
            </a:r>
          </a:p>
          <a:p>
            <a:endParaRPr lang="en-US" sz="24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>
                <a:solidFill>
                  <a:srgbClr val="002060"/>
                </a:solidFill>
              </a:rPr>
              <a:t>Windows 7 or above </a:t>
            </a:r>
            <a:r>
              <a:rPr lang="en-US" sz="2400" dirty="0" smtClean="0">
                <a:solidFill>
                  <a:srgbClr val="002060"/>
                </a:solidFill>
              </a:rPr>
              <a:t>versions</a:t>
            </a:r>
          </a:p>
          <a:p>
            <a:endParaRPr lang="en-US" sz="24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>
                <a:solidFill>
                  <a:srgbClr val="002060"/>
                </a:solidFill>
              </a:rPr>
              <a:t>Adobe </a:t>
            </a:r>
            <a:r>
              <a:rPr lang="en-US" sz="2400" dirty="0" smtClean="0">
                <a:solidFill>
                  <a:srgbClr val="002060"/>
                </a:solidFill>
              </a:rPr>
              <a:t>XD</a:t>
            </a:r>
          </a:p>
          <a:p>
            <a:pPr>
              <a:buNone/>
            </a:pPr>
            <a:endParaRPr lang="en-US" sz="2400" dirty="0" smtClean="0">
              <a:solidFill>
                <a:srgbClr val="002060"/>
              </a:solidFill>
            </a:endParaRPr>
          </a:p>
          <a:p>
            <a:r>
              <a:rPr lang="en-US" sz="2400" dirty="0">
                <a:solidFill>
                  <a:srgbClr val="002060"/>
                </a:solidFill>
              </a:rPr>
              <a:t>Web </a:t>
            </a:r>
            <a:r>
              <a:rPr lang="en-US" sz="2400" dirty="0" err="1">
                <a:solidFill>
                  <a:srgbClr val="002060"/>
                </a:solidFill>
              </a:rPr>
              <a:t>Browers</a:t>
            </a:r>
            <a:r>
              <a:rPr lang="en-US" sz="2400" dirty="0">
                <a:solidFill>
                  <a:srgbClr val="002060"/>
                </a:solidFill>
              </a:rPr>
              <a:t> and </a:t>
            </a:r>
            <a:r>
              <a:rPr lang="en-US" sz="2400" dirty="0" err="1">
                <a:solidFill>
                  <a:srgbClr val="002060"/>
                </a:solidFill>
              </a:rPr>
              <a:t>Xampp</a:t>
            </a:r>
            <a:r>
              <a:rPr lang="en-US" sz="2400" dirty="0">
                <a:solidFill>
                  <a:srgbClr val="002060"/>
                </a:solidFill>
              </a:rPr>
              <a:t>  Server</a:t>
            </a:r>
            <a:endParaRPr lang="en-US" sz="24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C:\Users\Vishal Verma\AppData\Local\Microsoft\Windows\INetCache\IE\BCMC8YOK\1200px-Intel_logo_(2006).svg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39752" y="5013176"/>
            <a:ext cx="1440160" cy="950506"/>
          </a:xfrm>
          <a:prstGeom prst="rect">
            <a:avLst/>
          </a:prstGeom>
          <a:noFill/>
        </p:spPr>
      </p:pic>
      <p:pic>
        <p:nvPicPr>
          <p:cNvPr id="1029" name="Picture 5" descr="C:\Users\Vishal Verma\AppData\Local\Microsoft\Windows\INetCache\IE\NEYANIP8\1200px-XAMPP_logo.svg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96336" y="2852936"/>
            <a:ext cx="1127542" cy="187220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orc_images.png"/>
          <p:cNvPicPr>
            <a:picLocks noChangeAspect="1"/>
          </p:cNvPicPr>
          <p:nvPr/>
        </p:nvPicPr>
        <p:blipFill>
          <a:blip r:embed="rId2" cstate="print">
            <a:lum bright="6000" contrast="10000"/>
          </a:blip>
          <a:stretch>
            <a:fillRect/>
          </a:stretch>
        </p:blipFill>
        <p:spPr>
          <a:xfrm>
            <a:off x="539552" y="1484784"/>
            <a:ext cx="8064896" cy="49685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solidFill>
            <a:schemeClr val="accent3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LANGUAGES USED</a:t>
            </a:r>
            <a:endParaRPr lang="en-US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744190" y="1694539"/>
            <a:ext cx="3751610" cy="4431624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FRONT-END</a:t>
            </a:r>
          </a:p>
          <a:p>
            <a:pPr>
              <a:buNone/>
            </a:pPr>
            <a:endParaRPr lang="en-US" b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itchFamily="2" charset="2"/>
              <a:buChar char="v"/>
            </a:pPr>
            <a:r>
              <a:rPr lang="en-US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HTML </a:t>
            </a:r>
            <a:r>
              <a:rPr lang="en-US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  <a:p>
            <a:pPr>
              <a:buFont typeface="Wingdings" pitchFamily="2" charset="2"/>
              <a:buChar char="v"/>
            </a:pPr>
            <a:endParaRPr lang="en-US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CSS</a:t>
            </a:r>
          </a:p>
          <a:p>
            <a:pPr>
              <a:buFont typeface="Wingdings" pitchFamily="2" charset="2"/>
              <a:buChar char="v"/>
            </a:pPr>
            <a:endParaRPr lang="en-US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JAVASCRIPT</a:t>
            </a:r>
          </a:p>
          <a:p>
            <a:pPr>
              <a:buFont typeface="Wingdings" pitchFamily="2" charset="2"/>
              <a:buChar char="v"/>
            </a:pPr>
            <a:endParaRPr lang="en-US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BOOTSTRAP</a:t>
            </a:r>
            <a:endParaRPr lang="en-US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932040" y="1600200"/>
            <a:ext cx="3754760" cy="4525963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BACK-END</a:t>
            </a:r>
            <a:r>
              <a:rPr lang="en-US" u="sng" dirty="0"/>
              <a:t> </a:t>
            </a:r>
            <a:endParaRPr lang="en-US" u="sng" dirty="0" smtClean="0"/>
          </a:p>
          <a:p>
            <a:pPr>
              <a:buNone/>
            </a:pPr>
            <a:endParaRPr lang="en-US" u="sng" dirty="0"/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PHP</a:t>
            </a:r>
          </a:p>
          <a:p>
            <a:pPr>
              <a:buFont typeface="Wingdings" pitchFamily="2" charset="2"/>
              <a:buChar char="v"/>
            </a:pPr>
            <a:endParaRPr lang="en-US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MYSQL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 descr="C:\Users\Vishal Verma\AppData\Local\Microsoft\Windows\INetCache\IE\SCJS0NO3\css3-html5-e1383236383597[1]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59832" y="5805264"/>
            <a:ext cx="835624" cy="573633"/>
          </a:xfrm>
          <a:prstGeom prst="rect">
            <a:avLst/>
          </a:prstGeom>
          <a:noFill/>
        </p:spPr>
      </p:pic>
      <p:pic>
        <p:nvPicPr>
          <p:cNvPr id="2051" name="Picture 3" descr="C:\Users\Vishal Verma\AppData\Local\Microsoft\Windows\INetCache\IE\BCMC8YOK\bootstrap-stack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660232" y="2708920"/>
            <a:ext cx="1994135" cy="167476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161</Words>
  <Application>Microsoft Office PowerPoint</Application>
  <PresentationFormat>On-screen Show (4:3)</PresentationFormat>
  <Paragraphs>66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RESUME CREATOR</vt:lpstr>
      <vt:lpstr>TEAM MEMBERS</vt:lpstr>
      <vt:lpstr> INTRODUCTION </vt:lpstr>
      <vt:lpstr>SOFTWARE STRUCTURE AND DESIGN</vt:lpstr>
      <vt:lpstr>LANDING PAGE</vt:lpstr>
      <vt:lpstr>SIGN-UP PAGE</vt:lpstr>
      <vt:lpstr>SIGN-IN PAGE</vt:lpstr>
      <vt:lpstr>Slide 8</vt:lpstr>
      <vt:lpstr>LANGUAGES USED</vt:lpstr>
      <vt:lpstr>KEY FEATURES</vt:lpstr>
      <vt:lpstr>THANK 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RESUME CREATOR</dc:title>
  <dc:creator>Vishal Verma</dc:creator>
  <cp:lastModifiedBy>Vishal Verma</cp:lastModifiedBy>
  <cp:revision>9</cp:revision>
  <dcterms:created xsi:type="dcterms:W3CDTF">2020-12-07T16:40:28Z</dcterms:created>
  <dcterms:modified xsi:type="dcterms:W3CDTF">2020-12-07T18:07:30Z</dcterms:modified>
</cp:coreProperties>
</file>

<file path=docProps/thumbnail.jpeg>
</file>